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3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viewProps" Target="viewProps.xml" Id="rId8" /><Relationship Type="http://schemas.openxmlformats.org/officeDocument/2006/relationships/slide" Target="slides/slide2.xml" Id="rId3" /><Relationship Type="http://schemas.openxmlformats.org/officeDocument/2006/relationships/presProps" Target="presProp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4.xml" Id="rId5" /><Relationship Type="http://schemas.openxmlformats.org/officeDocument/2006/relationships/tableStyles" Target="tableStyles.xml" Id="rId10" /><Relationship Type="http://schemas.openxmlformats.org/officeDocument/2006/relationships/slide" Target="slides/slide3.xml" Id="rId4" /><Relationship Type="http://schemas.openxmlformats.org/officeDocument/2006/relationships/theme" Target="theme/theme1.xml" Id="rId9" /><Relationship Type="http://schemas.openxmlformats.org/officeDocument/2006/relationships/customXml" Target="/customXML/item.xml" Id="Rab86d70ddc1e4440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308-71F0-4808-86E6-723F1D4AB9D9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6C30-933C-45E8-9C9F-F1183F38D6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9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308-71F0-4808-86E6-723F1D4AB9D9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6C30-933C-45E8-9C9F-F1183F38D6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8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308-71F0-4808-86E6-723F1D4AB9D9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6C30-933C-45E8-9C9F-F1183F38D6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0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308-71F0-4808-86E6-723F1D4AB9D9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6C30-933C-45E8-9C9F-F1183F38D6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308-71F0-4808-86E6-723F1D4AB9D9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6C30-933C-45E8-9C9F-F1183F38D6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2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308-71F0-4808-86E6-723F1D4AB9D9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6C30-933C-45E8-9C9F-F1183F38D6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4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308-71F0-4808-86E6-723F1D4AB9D9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6C30-933C-45E8-9C9F-F1183F38D6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7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308-71F0-4808-86E6-723F1D4AB9D9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6C30-933C-45E8-9C9F-F1183F38D6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1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308-71F0-4808-86E6-723F1D4AB9D9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6C30-933C-45E8-9C9F-F1183F38D6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40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308-71F0-4808-86E6-723F1D4AB9D9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6C30-933C-45E8-9C9F-F1183F38D6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5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308-71F0-4808-86E6-723F1D4AB9D9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6C30-933C-45E8-9C9F-F1183F38D6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0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0C308-71F0-4808-86E6-723F1D4AB9D9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E6C30-933C-45E8-9C9F-F1183F38D6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0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ZmV8GpuN3XFebyOZdXf2+aOHcG+CbNKBkVil/cZQp5w=-~hzFW7cFRzGMPckfP/Eum0w==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f0WWhTELQQrRQ2kjczdeu8mef7Qwn5CEXlWe+8lZg1I=-~SW1dF/NEMaozDJC1dzx8XQ==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Reasons to Visit the Zoo</a:t>
            </a:r>
            <a:endParaRPr lang="en-US" dirty="0"/>
          </a:p>
        </p:txBody>
      </p:sp>
      <p:sp>
        <p:nvSpPr>
          <p:cNvPr id="3" name="Content Placeholder 2" descr="+ReyKwZt/DEVsLzW6h9PPOb0g0JQ3JyycQOVxShvIKE=-~QpRyC5Hbjh7OAaJJyOcxVw==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Elephant baths</a:t>
            </a:r>
          </a:p>
          <a:p>
            <a:r>
              <a:rPr lang="en-US" dirty="0" smtClean="0"/>
              <a:t>Giraffe feedings</a:t>
            </a:r>
          </a:p>
          <a:p>
            <a:r>
              <a:rPr lang="en-US" dirty="0" smtClean="0"/>
              <a:t>Ice cream</a:t>
            </a:r>
          </a:p>
          <a:p>
            <a:r>
              <a:rPr lang="en-US" dirty="0" smtClean="0"/>
              <a:t>Carousel</a:t>
            </a:r>
          </a:p>
          <a:p>
            <a:r>
              <a:rPr lang="en-US" dirty="0" smtClean="0"/>
              <a:t>Penguins</a:t>
            </a:r>
          </a:p>
          <a:p>
            <a:r>
              <a:rPr lang="en-US" dirty="0"/>
              <a:t>Dolphin show</a:t>
            </a:r>
          </a:p>
          <a:p>
            <a:r>
              <a:rPr lang="en-US" dirty="0"/>
              <a:t>Shark touch tank</a:t>
            </a:r>
          </a:p>
          <a:p>
            <a:r>
              <a:rPr lang="en-US" dirty="0"/>
              <a:t>Baby animals</a:t>
            </a:r>
          </a:p>
          <a:p>
            <a:r>
              <a:rPr lang="en-US" dirty="0"/>
              <a:t>Petting zoo</a:t>
            </a:r>
          </a:p>
          <a:p>
            <a:r>
              <a:rPr lang="en-US" dirty="0"/>
              <a:t>Sea Lions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8" name="Picture 7" descr="yDqEz+5mQiwgxeD/rWkxUk+8I2r31YAhQeQyuyCez/4=-~sb10R1qOemWuG9rTNmJY0A==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295400"/>
            <a:ext cx="5669280" cy="42519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377958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jpg+4CrGYQKKvOdmKciD7/6C/FhB9FQP7mmIt0etmC8=-~rgZTZGi7QBKCWci3PocGjw==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FKFsTssfnSK88j8i/Y7pzf1NVmFqcOjtlJsrvqNK8Jk=-~zNqzjt/WfP957WbUy6QqoA=="/>
          <p:cNvSpPr>
            <a:spLocks noGrp="1"/>
          </p:cNvSpPr>
          <p:nvPr>
            <p:ph type="title"/>
          </p:nvPr>
        </p:nvSpPr>
        <p:spPr>
          <a:xfrm>
            <a:off x="1792288" y="5486400"/>
            <a:ext cx="5486400" cy="566738"/>
          </a:xfrm>
        </p:spPr>
        <p:txBody>
          <a:bodyPr/>
          <a:lstStyle/>
          <a:p>
            <a:pPr algn="ctr"/>
            <a:r>
              <a:rPr lang="en-US" dirty="0" smtClean="0"/>
              <a:t>Monkeying Around!</a:t>
            </a:r>
            <a:endParaRPr lang="en-US" dirty="0"/>
          </a:p>
        </p:txBody>
      </p:sp>
      <p:sp>
        <p:nvSpPr>
          <p:cNvPr id="4" name="Text Placeholder 3" descr="cjMoU/ezBtEuWzuFYVJ2DwRYKdlqIXVdz5di9RXji7Y=-~gkQc1rfWS6dTY1sDxKmRMg=="/>
          <p:cNvSpPr>
            <a:spLocks noGrp="1"/>
          </p:cNvSpPr>
          <p:nvPr>
            <p:ph type="body" sz="half" idx="2"/>
          </p:nvPr>
        </p:nvSpPr>
        <p:spPr>
          <a:xfrm>
            <a:off x="1792288" y="6053138"/>
            <a:ext cx="5486400" cy="804862"/>
          </a:xfrm>
        </p:spPr>
        <p:txBody>
          <a:bodyPr/>
          <a:lstStyle/>
          <a:p>
            <a:pPr algn="ctr"/>
            <a:r>
              <a:rPr lang="en-US" dirty="0" smtClean="0"/>
              <a:t>A baby monkey playing with some leaves.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8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u/qYiaCaYCsPgmy0FY6wu6na+lGO0vMJ226tk7TnFHE=-~of+QG/hxsEHswM9th660Bw==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puRr+lMzKVqfSppROd+n/7+ZtSgCklddWkdBObpdPHY=-~snjCMWRl71XaXRm2MN+drw==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Indianapolis Zoo Weather</a:t>
            </a:r>
            <a:endParaRPr lang="en-US" dirty="0"/>
          </a:p>
        </p:txBody>
      </p:sp>
      <p:sp>
        <p:nvSpPr>
          <p:cNvPr id="6" name="Content Placeholder 5" descr="15XjMXTMYAu9B6NB8/CndyiLUyCnErqHUdePG64sRIo=-~z5IV0mTC1Ty8G7bxowrOFw==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9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HfqnEBIvdel8FYFPviKMJbc9SUTH4vA6uHSET4dQDKs=-~APIhaJ31NaVy+DuMtW5k2g==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+bfElueZJlvkIzYE0CjB19eT/IwIgIZnVPNSDuMqwr4=-~rMyYwkXzvyP5TZYvF+kEtw==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Indianapolis Zoo Attendance</a:t>
            </a:r>
            <a:endParaRPr lang="en-US" dirty="0"/>
          </a:p>
        </p:txBody>
      </p:sp>
      <p:sp>
        <p:nvSpPr>
          <p:cNvPr id="3" name="Content Placeholder 2" descr="Axa/2TPRiP4IrtuGZQrOPyGHIeH94G2weOV1b2z6HB0=-~Cek1egk171Z1b8CxaSsDgA==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8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KAMrTq/9aLm08dhpAqHhY6d/InYZnAEaA1aiDcqGcRs=-~85dhIk9JRXbvW36+hu3jow==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DdiwsPgaxSv33P8bPuiO2C6VDpa9M1W8dkBIMNHK12k=-~9ZWQSsKmxp959fAuXK+kZw==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Favorite Zoo</a:t>
            </a:r>
            <a:endParaRPr lang="en-US" dirty="0"/>
          </a:p>
        </p:txBody>
      </p:sp>
      <p:sp>
        <p:nvSpPr>
          <p:cNvPr id="3" name="Rectangle 2" descr="jy7RqIlqkPQ6FSzK9GM70MySukGnjTgk/sOA55fpx5c=-~QfkTOPKNPzua6oQn2VBvDQ=="/>
          <p:cNvSpPr/>
          <p:nvPr/>
        </p:nvSpPr>
        <p:spPr>
          <a:xfrm>
            <a:off x="990600" y="1577009"/>
            <a:ext cx="74706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Indianapolis zoo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5-Point Star 3" descr="2eg7c4BLHho2mxjvcOtbK0Q9knPg/aj3cOiVVLPdkDw=-~/j+NiLez4yC3jmS+wuiJ+A=="/>
          <p:cNvSpPr/>
          <p:nvPr/>
        </p:nvSpPr>
        <p:spPr>
          <a:xfrm>
            <a:off x="1371600" y="3505200"/>
            <a:ext cx="987552" cy="10698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 descr="GK7LM++5gVFYr8ge4bWc0x/MMlZoysEdGbXzSHEkmF0=-~y0Askc/GBqctlgRyjgc5Sw=="/>
          <p:cNvSpPr/>
          <p:nvPr/>
        </p:nvSpPr>
        <p:spPr>
          <a:xfrm>
            <a:off x="7162800" y="3238367"/>
            <a:ext cx="987552" cy="10698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 descr="49oQyh3nFxFe5wZhenchqB02WKtC8LbItmL80wdU7EY=-~B0gtVulin8B0+dRkJg/IPg=="/>
          <p:cNvSpPr/>
          <p:nvPr/>
        </p:nvSpPr>
        <p:spPr>
          <a:xfrm>
            <a:off x="2971800" y="3238367"/>
            <a:ext cx="987552" cy="10698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 descr="u+t4yNaQ8TS9a6q9lv7jwuoVqFciI/4RJIX94y6l9is=-~EVJJYQr4jWLSazbGk8oSKg=="/>
          <p:cNvSpPr/>
          <p:nvPr/>
        </p:nvSpPr>
        <p:spPr>
          <a:xfrm>
            <a:off x="5128591" y="3505200"/>
            <a:ext cx="987552" cy="10698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11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.xml.rels>&#65279;<?xml version="1.0" encoding="utf-8"?><Relationships xmlns="http://schemas.openxmlformats.org/package/2006/relationships"><Relationship Type="http://schemas.openxmlformats.org/officeDocument/2006/relationships/customXmlProps" Target="/customXML/itemProps.xml" Id="R6011adf8d4604e66" /></Relationships>
</file>

<file path=customXML/item.xml><?xml version="1.0" encoding="utf-8"?>
<project>
  <id>iHby+6aRPfcIIBmo4FX4/Hufst6VFH60NVs8Jeu+SdU=-~X1r/4MZsUFnlCJW8gGS6lw==</id>
</project>
</file>

<file path=customXML/itemProps.xml><?xml version="1.0" encoding="utf-8"?>
<ds:datastoreItem xmlns:ds="http://schemas.openxmlformats.org/officedocument/2006/2/customXml" ds:itemID="{C66AC4F1-97D3-4D10-8D07-51E6CC79AD91}">
  <ds:schemaRefs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48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Top 10 Reasons to Visit the Zoo</vt:lpstr>
      <vt:lpstr>Monkeying Around!</vt:lpstr>
      <vt:lpstr>Indianapolis Zoo Weather</vt:lpstr>
      <vt:lpstr>Indianapolis Zoo Attendance</vt:lpstr>
      <vt:lpstr>Our Favorite Zoo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10 Reasons to Visit the Zoo</dc:title>
  <dc:creator>GO! Series</dc:creator>
  <cp:lastModifiedBy>Abella Moreau</cp:lastModifiedBy>
  <cp:revision>16</cp:revision>
  <dcterms:created xsi:type="dcterms:W3CDTF">2010-04-03T14:47:14Z</dcterms:created>
  <dcterms:modified xsi:type="dcterms:W3CDTF">2010-09-09T12:37:26Z</dcterms:modified>
</cp:coreProperties>
</file>