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2000">
        <p14:honeycomb/>
      </p:transition>
    </mc:Choice>
    <mc:Fallback xmlns="">
      <p:transition spd="slow" advClick="0" advTm="1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2000">
        <p14:honeycomb/>
      </p:transition>
    </mc:Choice>
    <mc:Fallback xmlns="">
      <p:transition spd="slow" advClick="0" advTm="1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2000">
        <p14:honeycomb/>
      </p:transition>
    </mc:Choice>
    <mc:Fallback xmlns="">
      <p:transition spd="slow" advClick="0" advTm="1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2000">
        <p14:honeycomb/>
      </p:transition>
    </mc:Choice>
    <mc:Fallback xmlns="">
      <p:transition spd="slow" advClick="0" advTm="1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2000">
        <p14:honeycomb/>
      </p:transition>
    </mc:Choice>
    <mc:Fallback xmlns="">
      <p:transition spd="slow" advClick="0" advTm="1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2000">
        <p14:honeycomb/>
      </p:transition>
    </mc:Choice>
    <mc:Fallback xmlns="">
      <p:transition spd="slow" advClick="0" advTm="1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2000">
        <p14:honeycomb/>
      </p:transition>
    </mc:Choice>
    <mc:Fallback xmlns="">
      <p:transition spd="slow" advClick="0" advTm="1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2000">
        <p14:honeycomb/>
      </p:transition>
    </mc:Choice>
    <mc:Fallback xmlns="">
      <p:transition spd="slow" advClick="0" advTm="12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2000">
        <p14:honeycomb/>
      </p:transition>
    </mc:Choice>
    <mc:Fallback xmlns="">
      <p:transition spd="slow" advClick="0" advTm="1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2000">
        <p14:honeycomb/>
      </p:transition>
    </mc:Choice>
    <mc:Fallback xmlns="">
      <p:transition spd="slow" advClick="0" advTm="1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2000">
        <p14:honeycomb/>
      </p:transition>
    </mc:Choice>
    <mc:Fallback xmlns="">
      <p:transition spd="slow" advClick="0" advTm="1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2000">
        <p14:honeycomb/>
      </p:transition>
    </mc:Choice>
    <mc:Fallback xmlns="">
      <p:transition spd="slow" advClick="0" advTm="1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2000">
        <p14:honeycomb/>
      </p:transition>
    </mc:Choice>
    <mc:Fallback xmlns="">
      <p:transition spd="slow" advClick="0" advTm="1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2000">
        <p14:honeycomb/>
      </p:transition>
    </mc:Choice>
    <mc:Fallback xmlns="">
      <p:transition spd="slow" advClick="0" advTm="1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2000">
        <p14:honeycomb/>
      </p:transition>
    </mc:Choice>
    <mc:Fallback xmlns="">
      <p:transition spd="slow" advClick="0" advTm="1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2000">
        <p14:honeycomb/>
      </p:transition>
    </mc:Choice>
    <mc:Fallback xmlns="">
      <p:transition spd="slow" advClick="0" advTm="1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2000">
        <p14:honeycomb/>
      </p:transition>
    </mc:Choice>
    <mc:Fallback xmlns="">
      <p:transition spd="slow" advClick="0" advTm="1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4400" advClick="0" advTm="12000">
        <p14:honeycomb/>
      </p:transition>
    </mc:Choice>
    <mc:Fallback xmlns="">
      <p:transition spd="slow" advClick="0" advTm="1200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simss@bcssk12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Jes</a:t>
            </a:r>
            <a:r>
              <a:rPr lang="en-US" dirty="0" smtClean="0"/>
              <a:t> end of the year 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Cables, storage, moving, documents, questions</a:t>
            </a:r>
            <a:endParaRPr lang="en-US" dirty="0"/>
          </a:p>
        </p:txBody>
      </p:sp>
      <p:pic>
        <p:nvPicPr>
          <p:cNvPr id="6" name="One Call Away - Charlie Puth (Lyric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68705" y="4944610"/>
            <a:ext cx="609600" cy="609600"/>
          </a:xfrm>
          <a:prstGeom prst="rect">
            <a:avLst/>
          </a:prstGeom>
        </p:spPr>
      </p:pic>
      <p:sp>
        <p:nvSpPr>
          <p:cNvPr id="5" name="6-Point Star 4"/>
          <p:cNvSpPr/>
          <p:nvPr/>
        </p:nvSpPr>
        <p:spPr>
          <a:xfrm>
            <a:off x="5922637" y="4757081"/>
            <a:ext cx="1101735" cy="984657"/>
          </a:xfrm>
          <a:prstGeom prst="star6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0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2000">
        <p14:honeycomb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  <a:cs typeface="Arial" panose="020B0604020202020204" pitchFamily="34" charset="0"/>
              </a:rPr>
              <a:t>Unplug all cables (Ethernet, HDMI, </a:t>
            </a:r>
            <a:r>
              <a:rPr lang="en-US" dirty="0" err="1" smtClean="0">
                <a:latin typeface="Georgia" panose="02040502050405020303" pitchFamily="18" charset="0"/>
                <a:cs typeface="Arial" panose="020B0604020202020204" pitchFamily="34" charset="0"/>
              </a:rPr>
              <a:t>vga</a:t>
            </a:r>
            <a:r>
              <a:rPr lang="en-US" dirty="0" smtClean="0">
                <a:latin typeface="Georgia" panose="02040502050405020303" pitchFamily="18" charset="0"/>
                <a:cs typeface="Arial" panose="020B0604020202020204" pitchFamily="34" charset="0"/>
              </a:rPr>
              <a:t>, power adapters, etc.) from the wall near your desk</a:t>
            </a:r>
          </a:p>
          <a:p>
            <a:endParaRPr lang="en-US" dirty="0" smtClean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Georgia" panose="02040502050405020303" pitchFamily="18" charset="0"/>
                <a:cs typeface="Arial" panose="020B0604020202020204" pitchFamily="34" charset="0"/>
              </a:rPr>
              <a:t>Wrap cables neatly around the docking station</a:t>
            </a:r>
          </a:p>
          <a:p>
            <a:endParaRPr lang="en-US" dirty="0" smtClean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endParaRPr lang="en-US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94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2000">
        <p14:honeycomb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76838"/>
            <a:ext cx="10396882" cy="15609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Items to store in current classroom  closets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70077"/>
            <a:ext cx="10394707" cy="378343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Georgia" panose="02040502050405020303" pitchFamily="18" charset="0"/>
                <a:cs typeface="Arial" panose="020B0604020202020204" pitchFamily="34" charset="0"/>
              </a:rPr>
              <a:t>Docking stations with all cables</a:t>
            </a:r>
          </a:p>
          <a:p>
            <a:r>
              <a:rPr lang="en-US" dirty="0" smtClean="0">
                <a:latin typeface="Georgia" panose="02040502050405020303" pitchFamily="18" charset="0"/>
                <a:cs typeface="Arial" panose="020B0604020202020204" pitchFamily="34" charset="0"/>
              </a:rPr>
              <a:t>Remote controls</a:t>
            </a:r>
          </a:p>
          <a:p>
            <a:r>
              <a:rPr lang="en-US" dirty="0" smtClean="0">
                <a:latin typeface="Georgia" panose="02040502050405020303" pitchFamily="18" charset="0"/>
                <a:cs typeface="Arial" panose="020B0604020202020204" pitchFamily="34" charset="0"/>
              </a:rPr>
              <a:t>Clear touch &amp; </a:t>
            </a:r>
            <a:r>
              <a:rPr lang="en-US" dirty="0" err="1" smtClean="0">
                <a:latin typeface="Georgia" panose="02040502050405020303" pitchFamily="18" charset="0"/>
                <a:cs typeface="Arial" panose="020B0604020202020204" pitchFamily="34" charset="0"/>
              </a:rPr>
              <a:t>activboard</a:t>
            </a:r>
            <a:r>
              <a:rPr lang="en-US" dirty="0" smtClean="0">
                <a:latin typeface="Georgia" panose="02040502050405020303" pitchFamily="18" charset="0"/>
                <a:cs typeface="Arial" panose="020B0604020202020204" pitchFamily="34" charset="0"/>
              </a:rPr>
              <a:t> pens</a:t>
            </a:r>
          </a:p>
          <a:p>
            <a:r>
              <a:rPr lang="en-US" dirty="0" smtClean="0">
                <a:latin typeface="Georgia" panose="02040502050405020303" pitchFamily="18" charset="0"/>
                <a:cs typeface="Arial" panose="020B0604020202020204" pitchFamily="34" charset="0"/>
              </a:rPr>
              <a:t>Document camera</a:t>
            </a:r>
          </a:p>
          <a:p>
            <a:r>
              <a:rPr lang="en-US" dirty="0" smtClean="0">
                <a:latin typeface="Georgia" panose="02040502050405020303" pitchFamily="18" charset="0"/>
                <a:cs typeface="Arial" panose="020B0604020202020204" pitchFamily="34" charset="0"/>
              </a:rPr>
              <a:t>Slate</a:t>
            </a:r>
          </a:p>
          <a:p>
            <a:r>
              <a:rPr lang="en-US" dirty="0" smtClean="0">
                <a:latin typeface="Georgia" panose="02040502050405020303" pitchFamily="18" charset="0"/>
                <a:cs typeface="Arial" panose="020B0604020202020204" pitchFamily="34" charset="0"/>
              </a:rPr>
              <a:t>Phone</a:t>
            </a:r>
          </a:p>
          <a:p>
            <a:r>
              <a:rPr lang="en-US" dirty="0" smtClean="0">
                <a:latin typeface="Georgia" panose="02040502050405020303" pitchFamily="18" charset="0"/>
                <a:cs typeface="Arial" panose="020B0604020202020204" pitchFamily="34" charset="0"/>
              </a:rPr>
              <a:t>Monitor </a:t>
            </a:r>
          </a:p>
          <a:p>
            <a:r>
              <a:rPr lang="en-US" dirty="0" smtClean="0">
                <a:latin typeface="Georgia" panose="02040502050405020303" pitchFamily="18" charset="0"/>
                <a:cs typeface="Arial" panose="020B0604020202020204" pitchFamily="34" charset="0"/>
              </a:rPr>
              <a:t>Desk speakers</a:t>
            </a:r>
            <a:endParaRPr lang="en-US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85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2000">
        <p14:honeycomb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to a different classroom?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  <a:cs typeface="Arial" panose="020B0604020202020204" pitchFamily="34" charset="0"/>
              </a:rPr>
              <a:t>Only take your laptop</a:t>
            </a:r>
          </a:p>
          <a:p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Leave </a:t>
            </a:r>
            <a:r>
              <a:rPr lang="en-US" dirty="0" smtClean="0">
                <a:latin typeface="Georgia" panose="02040502050405020303" pitchFamily="18" charset="0"/>
                <a:cs typeface="Arial" panose="020B0604020202020204" pitchFamily="34" charset="0"/>
              </a:rPr>
              <a:t>all other </a:t>
            </a: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technology in your current </a:t>
            </a:r>
            <a:r>
              <a:rPr lang="en-US" dirty="0" smtClean="0">
                <a:latin typeface="Georgia" panose="02040502050405020303" pitchFamily="18" charset="0"/>
                <a:cs typeface="Arial" panose="020B0604020202020204" pitchFamily="34" charset="0"/>
              </a:rPr>
              <a:t>classroom</a:t>
            </a:r>
          </a:p>
          <a:p>
            <a:r>
              <a:rPr lang="en-US" dirty="0" smtClean="0">
                <a:latin typeface="Georgia" panose="02040502050405020303" pitchFamily="18" charset="0"/>
                <a:cs typeface="Arial" panose="020B0604020202020204" pitchFamily="34" charset="0"/>
              </a:rPr>
              <a:t>your new classroom will have the proper equipment </a:t>
            </a:r>
          </a:p>
          <a:p>
            <a:endParaRPr lang="en-US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endParaRPr lang="en-US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03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2000">
        <p14:honeycomb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Your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  <a:cs typeface="Arial" panose="020B0604020202020204" pitchFamily="34" charset="0"/>
              </a:rPr>
              <a:t>Move all documents to google drive stream (G:) </a:t>
            </a:r>
            <a:r>
              <a:rPr lang="en-US" dirty="0" smtClean="0">
                <a:latin typeface="Georgia" panose="02040502050405020303" pitchFamily="18" charset="0"/>
                <a:cs typeface="Arial" panose="020B0604020202020204" pitchFamily="34" charset="0"/>
                <a:sym typeface="Wingdings" panose="05000000000000000000" pitchFamily="2" charset="2"/>
              </a:rPr>
              <a:t>and/or an external hard drive</a:t>
            </a:r>
          </a:p>
          <a:p>
            <a:r>
              <a:rPr lang="en-US" dirty="0" smtClean="0">
                <a:latin typeface="Georgia" panose="02040502050405020303" pitchFamily="18" charset="0"/>
                <a:cs typeface="Arial" panose="020B0604020202020204" pitchFamily="34" charset="0"/>
                <a:sym typeface="Wingdings" panose="05000000000000000000" pitchFamily="2" charset="2"/>
              </a:rPr>
              <a:t>U: drive will be unavailable next school term</a:t>
            </a:r>
          </a:p>
          <a:p>
            <a:endParaRPr lang="en-US" dirty="0">
              <a:latin typeface="Georgia" panose="02040502050405020303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US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46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2000">
        <p14:honeycomb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Georgia" panose="02040502050405020303" pitchFamily="18" charset="0"/>
              </a:rPr>
              <a:t>Please contact me if you have any questions</a:t>
            </a:r>
          </a:p>
          <a:p>
            <a:r>
              <a:rPr lang="en-US" dirty="0" smtClean="0">
                <a:latin typeface="Georgia" panose="02040502050405020303" pitchFamily="18" charset="0"/>
                <a:hlinkClick r:id="rId2"/>
              </a:rPr>
              <a:t>simss@bcssk12.org</a:t>
            </a:r>
            <a:endParaRPr lang="en-US" dirty="0" smtClean="0">
              <a:latin typeface="Georgia" panose="02040502050405020303" pitchFamily="18" charset="0"/>
            </a:endParaRPr>
          </a:p>
          <a:p>
            <a:r>
              <a:rPr lang="en-US" dirty="0" smtClean="0">
                <a:latin typeface="Georgia" panose="02040502050405020303" pitchFamily="18" charset="0"/>
              </a:rPr>
              <a:t>678-618-9867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Georgia" panose="02040502050405020303" pitchFamily="18" charset="0"/>
              </a:rPr>
              <a:t>Thank you,</a:t>
            </a:r>
          </a:p>
          <a:p>
            <a:pPr marL="0" indent="0">
              <a:buNone/>
            </a:pPr>
            <a:r>
              <a:rPr lang="en-US" dirty="0" smtClean="0">
                <a:latin typeface="Lucida Calligraphy" panose="03010101010101010101" pitchFamily="66" charset="0"/>
              </a:rPr>
              <a:t>Shonta sims</a:t>
            </a:r>
          </a:p>
          <a:p>
            <a:pPr marL="0" indent="0">
              <a:buNone/>
            </a:pPr>
            <a:r>
              <a:rPr lang="en-US" dirty="0" err="1" smtClean="0">
                <a:latin typeface="Georgia" panose="02040502050405020303" pitchFamily="18" charset="0"/>
              </a:rPr>
              <a:t>Bcss</a:t>
            </a:r>
            <a:r>
              <a:rPr lang="en-US" dirty="0" smtClean="0">
                <a:latin typeface="Georgia" panose="02040502050405020303" pitchFamily="18" charset="0"/>
              </a:rPr>
              <a:t> technology specialist</a:t>
            </a:r>
          </a:p>
          <a:p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2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40000">
        <p14:honeycomb/>
      </p:transition>
    </mc:Choice>
    <mc:Fallback xmlns="">
      <p:transition spd="slow" advClick="0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136</TotalTime>
  <Words>142</Words>
  <Application>Microsoft Office PowerPoint</Application>
  <PresentationFormat>Widescreen</PresentationFormat>
  <Paragraphs>30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Georgia</vt:lpstr>
      <vt:lpstr>Impact</vt:lpstr>
      <vt:lpstr>Lucida Calligraphy</vt:lpstr>
      <vt:lpstr>Wingdings</vt:lpstr>
      <vt:lpstr>Main Event</vt:lpstr>
      <vt:lpstr>Jes end of the year information</vt:lpstr>
      <vt:lpstr>cables</vt:lpstr>
      <vt:lpstr>Items to store in current classroom  closets</vt:lpstr>
      <vt:lpstr>Moving to a different classroom?</vt:lpstr>
      <vt:lpstr>Your documents</vt:lpstr>
      <vt:lpstr>questions?</vt:lpstr>
    </vt:vector>
  </TitlesOfParts>
  <Company>BCSS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Shonta Sims</dc:creator>
  <cp:lastModifiedBy>Shonta Sims</cp:lastModifiedBy>
  <cp:revision>14</cp:revision>
  <dcterms:created xsi:type="dcterms:W3CDTF">2020-05-01T13:42:00Z</dcterms:created>
  <dcterms:modified xsi:type="dcterms:W3CDTF">2020-05-01T16:13:22Z</dcterms:modified>
</cp:coreProperties>
</file>